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7" r:id="rId5"/>
    <p:sldId id="276" r:id="rId6"/>
    <p:sldId id="279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01" autoAdjust="0"/>
    <p:restoredTop sz="94712" autoAdjust="0"/>
  </p:normalViewPr>
  <p:slideViewPr>
    <p:cSldViewPr>
      <p:cViewPr varScale="1">
        <p:scale>
          <a:sx n="67" d="100"/>
          <a:sy n="67" d="100"/>
        </p:scale>
        <p:origin x="-12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BC421-AF68-46A1-AF2A-4CC5303A8B1C}" type="datetimeFigureOut">
              <a:rPr lang="zh-TW" altLang="en-US" smtClean="0"/>
              <a:pPr/>
              <a:t>2020/9/4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5853-E6DA-4FF1-AB2D-10945ED58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285752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大山電機補習班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sz="3600" dirty="0" smtClean="0"/>
              <a:t>乙</a:t>
            </a:r>
            <a:r>
              <a:rPr lang="zh-TW" altLang="en-US" sz="3600" dirty="0" smtClean="0"/>
              <a:t>級變壓器</a:t>
            </a:r>
            <a:r>
              <a:rPr lang="zh-TW" altLang="en-US" sz="3600" dirty="0" smtClean="0"/>
              <a:t>裝修</a:t>
            </a:r>
            <a:r>
              <a:rPr lang="en-US" altLang="zh-TW" sz="3600" dirty="0" smtClean="0"/>
              <a:t>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第六</a:t>
            </a:r>
            <a:r>
              <a:rPr lang="zh-TW" altLang="en-US" dirty="0" smtClean="0"/>
              <a:t>題：</a:t>
            </a:r>
            <a:r>
              <a:rPr lang="en-US" altLang="zh-TW" dirty="0" smtClean="0"/>
              <a:t>032-850206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變壓器故障檢測及冷卻風扇控制電路</a:t>
            </a:r>
            <a:r>
              <a:rPr lang="zh-TW" altLang="en-US" dirty="0" smtClean="0">
                <a:solidFill>
                  <a:schemeClr val="tx1"/>
                </a:solidFill>
              </a:rPr>
              <a:t>裝配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chemeClr val="tx1"/>
                </a:solidFill>
              </a:rPr>
              <a:t>109/08/27</a:t>
            </a:r>
            <a:r>
              <a:rPr lang="zh-TW" altLang="en-US" dirty="0" smtClean="0">
                <a:solidFill>
                  <a:schemeClr val="tx1"/>
                </a:solidFill>
              </a:rPr>
              <a:t>起報檢者適用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785795"/>
            <a:ext cx="7772400" cy="928694"/>
          </a:xfrm>
        </p:spPr>
        <p:txBody>
          <a:bodyPr/>
          <a:lstStyle/>
          <a:p>
            <a:r>
              <a:rPr lang="zh-TW" altLang="en-US" dirty="0" smtClean="0"/>
              <a:t>按下按鈕開關</a:t>
            </a:r>
            <a:r>
              <a:rPr lang="en-US" altLang="zh-TW" dirty="0" smtClean="0"/>
              <a:t>PB2</a:t>
            </a:r>
            <a:r>
              <a:rPr lang="zh-TW" altLang="en-US" dirty="0" smtClean="0"/>
              <a:t>時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928934"/>
            <a:ext cx="892278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143007"/>
          </a:xfrm>
        </p:spPr>
        <p:txBody>
          <a:bodyPr/>
          <a:lstStyle/>
          <a:p>
            <a:r>
              <a:rPr lang="zh-TW" altLang="en-US" dirty="0" smtClean="0"/>
              <a:t>按下按鈕開關</a:t>
            </a:r>
            <a:r>
              <a:rPr lang="en-US" altLang="zh-TW" dirty="0" smtClean="0"/>
              <a:t>PB3</a:t>
            </a:r>
            <a:r>
              <a:rPr lang="zh-TW" altLang="en-US" dirty="0" smtClean="0"/>
              <a:t>時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849" y="2843213"/>
            <a:ext cx="8658381" cy="187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143007"/>
          </a:xfrm>
        </p:spPr>
        <p:txBody>
          <a:bodyPr/>
          <a:lstStyle/>
          <a:p>
            <a:r>
              <a:rPr lang="zh-TW" altLang="en-US" dirty="0" smtClean="0"/>
              <a:t>按下按鈕開關</a:t>
            </a:r>
            <a:r>
              <a:rPr lang="en-US" altLang="zh-TW" dirty="0" smtClean="0"/>
              <a:t>PB4</a:t>
            </a:r>
            <a:r>
              <a:rPr lang="zh-TW" altLang="en-US" dirty="0" smtClean="0"/>
              <a:t>時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772" y="2855021"/>
            <a:ext cx="8934228" cy="193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64307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按下按鈕開關</a:t>
            </a:r>
            <a:r>
              <a:rPr lang="en-US" altLang="zh-TW" dirty="0" smtClean="0"/>
              <a:t>PB5</a:t>
            </a:r>
            <a:r>
              <a:rPr lang="zh-TW" altLang="en-US" dirty="0" smtClean="0"/>
              <a:t>時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2942214"/>
            <a:ext cx="8929718" cy="195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714511"/>
          </a:xfrm>
        </p:spPr>
        <p:txBody>
          <a:bodyPr/>
          <a:lstStyle/>
          <a:p>
            <a:r>
              <a:rPr lang="zh-TW" altLang="en-US" dirty="0" smtClean="0"/>
              <a:t>按下按鈕開關</a:t>
            </a:r>
            <a:r>
              <a:rPr lang="en-US" altLang="zh-TW" dirty="0" smtClean="0"/>
              <a:t>PB6</a:t>
            </a:r>
            <a:r>
              <a:rPr lang="zh-TW" altLang="en-US" dirty="0" smtClean="0"/>
              <a:t>時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621" y="2843213"/>
            <a:ext cx="8658380" cy="187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643205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三、在正常情況下按</a:t>
            </a:r>
            <a:r>
              <a:rPr lang="en-US" altLang="zh-TW" dirty="0" smtClean="0"/>
              <a:t>TEST</a:t>
            </a:r>
            <a:r>
              <a:rPr lang="zh-TW" altLang="en-US" dirty="0" smtClean="0"/>
              <a:t>鈕，檢測裝置指示燈</a:t>
            </a:r>
            <a:r>
              <a:rPr lang="en-US" altLang="zh-TW" dirty="0" smtClean="0"/>
              <a:t>(YL1</a:t>
            </a:r>
            <a:r>
              <a:rPr lang="zh-TW" altLang="en-US" dirty="0" smtClean="0"/>
              <a:t>至</a:t>
            </a:r>
            <a:r>
              <a:rPr lang="en-US" altLang="zh-TW" dirty="0" smtClean="0"/>
              <a:t>YL6)</a:t>
            </a:r>
            <a:r>
              <a:rPr lang="zh-TW" altLang="en-US" dirty="0" smtClean="0"/>
              <a:t>皆亮，</a:t>
            </a:r>
            <a:r>
              <a:rPr lang="en-US" altLang="zh-TW" dirty="0" smtClean="0"/>
              <a:t>BZ(</a:t>
            </a:r>
            <a:r>
              <a:rPr lang="zh-TW" altLang="en-US" dirty="0" smtClean="0"/>
              <a:t>蜂鳴器</a:t>
            </a:r>
            <a:r>
              <a:rPr lang="en-US" altLang="zh-TW" dirty="0" smtClean="0"/>
              <a:t>)</a:t>
            </a:r>
            <a:r>
              <a:rPr lang="zh-TW" altLang="en-US" dirty="0" smtClean="0"/>
              <a:t>響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3343279"/>
            <a:ext cx="8988853" cy="1943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24" y="642919"/>
            <a:ext cx="7600976" cy="1643073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四、</a:t>
            </a:r>
            <a:r>
              <a:rPr lang="en-US" altLang="zh-TW" sz="2800" dirty="0" smtClean="0"/>
              <a:t>COS1(</a:t>
            </a:r>
            <a:r>
              <a:rPr lang="zh-TW" altLang="en-US" sz="2800" dirty="0" smtClean="0"/>
              <a:t>選擇開關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置於</a:t>
            </a:r>
            <a:r>
              <a:rPr lang="en-US" altLang="zh-TW" sz="2800" dirty="0" smtClean="0"/>
              <a:t>AUTO(</a:t>
            </a:r>
            <a:r>
              <a:rPr lang="zh-TW" altLang="en-US" sz="2800" dirty="0" smtClean="0"/>
              <a:t>自動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位置時，若</a:t>
            </a:r>
            <a:r>
              <a:rPr lang="en-US" altLang="zh-TW" sz="2800" dirty="0" smtClean="0"/>
              <a:t>COS2</a:t>
            </a:r>
            <a:r>
              <a:rPr lang="zh-TW" altLang="en-US" sz="2800" dirty="0" smtClean="0"/>
              <a:t>轉至</a:t>
            </a:r>
            <a:r>
              <a:rPr lang="en-US" altLang="zh-TW" sz="2800" dirty="0" smtClean="0"/>
              <a:t>ON</a:t>
            </a:r>
            <a:r>
              <a:rPr lang="zh-TW" altLang="en-US" sz="2800" dirty="0" smtClean="0"/>
              <a:t>導通時，則</a:t>
            </a:r>
            <a:r>
              <a:rPr lang="en-US" altLang="zh-TW" sz="2800" dirty="0" smtClean="0"/>
              <a:t>MC1</a:t>
            </a:r>
            <a:r>
              <a:rPr lang="zh-TW" altLang="en-US" sz="2800" dirty="0" smtClean="0"/>
              <a:t>激磁作動，綠燈</a:t>
            </a:r>
            <a:r>
              <a:rPr lang="en-US" altLang="zh-TW" sz="2800" dirty="0" smtClean="0"/>
              <a:t>(GL)</a:t>
            </a:r>
            <a:r>
              <a:rPr lang="zh-TW" altLang="en-US" sz="2800" dirty="0" smtClean="0"/>
              <a:t>熄，白燈</a:t>
            </a:r>
            <a:r>
              <a:rPr lang="en-US" altLang="zh-TW" sz="2800" dirty="0" smtClean="0"/>
              <a:t>(WL)</a:t>
            </a:r>
            <a:r>
              <a:rPr lang="zh-TW" altLang="en-US" sz="2800" dirty="0" smtClean="0"/>
              <a:t>亮。</a:t>
            </a:r>
            <a:r>
              <a:rPr lang="en-US" altLang="zh-TW" sz="2800" dirty="0" smtClean="0"/>
              <a:t>(M1</a:t>
            </a:r>
            <a:r>
              <a:rPr lang="zh-TW" altLang="en-US" sz="2800" dirty="0" smtClean="0"/>
              <a:t>冷卻風扇運轉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29154"/>
            <a:ext cx="7065204" cy="4228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357321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五、</a:t>
            </a:r>
            <a:r>
              <a:rPr lang="en-US" altLang="zh-TW" sz="3200" dirty="0" smtClean="0"/>
              <a:t>T</a:t>
            </a:r>
            <a:r>
              <a:rPr lang="zh-TW" altLang="en-US" sz="3200" dirty="0" smtClean="0"/>
              <a:t>計時到，</a:t>
            </a:r>
            <a:r>
              <a:rPr lang="en-US" altLang="zh-TW" sz="3200" dirty="0" smtClean="0"/>
              <a:t>M2</a:t>
            </a:r>
            <a:r>
              <a:rPr lang="zh-TW" altLang="en-US" sz="3200" dirty="0" smtClean="0"/>
              <a:t>激磁，白燈</a:t>
            </a:r>
            <a:r>
              <a:rPr lang="en-US" altLang="zh-TW" sz="3200" dirty="0" smtClean="0"/>
              <a:t>(WL)</a:t>
            </a:r>
            <a:r>
              <a:rPr lang="zh-TW" altLang="en-US" sz="3200" dirty="0" smtClean="0"/>
              <a:t>熄，紅燈</a:t>
            </a:r>
            <a:r>
              <a:rPr lang="en-US" altLang="zh-TW" sz="3200" dirty="0" smtClean="0"/>
              <a:t>(RL)</a:t>
            </a:r>
            <a:r>
              <a:rPr lang="zh-TW" altLang="en-US" sz="3200" dirty="0" smtClean="0"/>
              <a:t>亮</a:t>
            </a:r>
            <a:r>
              <a:rPr lang="en-US" altLang="zh-TW" sz="3200" dirty="0" smtClean="0"/>
              <a:t>(M2</a:t>
            </a:r>
            <a:r>
              <a:rPr lang="zh-TW" altLang="en-US" sz="3200" dirty="0" smtClean="0"/>
              <a:t>冷卻風扇也加入運轉</a:t>
            </a:r>
            <a:r>
              <a:rPr lang="en-US" altLang="zh-TW" sz="3200" dirty="0" smtClean="0"/>
              <a:t>)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71678"/>
            <a:ext cx="7535838" cy="451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zh-TW" altLang="en-US" sz="3600" dirty="0" smtClean="0">
                <a:solidFill>
                  <a:schemeClr val="tx1"/>
                </a:solidFill>
              </a:rPr>
              <a:t>六、</a:t>
            </a:r>
            <a:r>
              <a:rPr lang="en-US" altLang="zh-TW" sz="3600" dirty="0" smtClean="0">
                <a:solidFill>
                  <a:schemeClr val="tx1"/>
                </a:solidFill>
              </a:rPr>
              <a:t> COS1(</a:t>
            </a:r>
            <a:r>
              <a:rPr lang="zh-TW" altLang="en-US" sz="3600" dirty="0" smtClean="0">
                <a:solidFill>
                  <a:schemeClr val="tx1"/>
                </a:solidFill>
              </a:rPr>
              <a:t>選擇開關</a:t>
            </a:r>
            <a:r>
              <a:rPr lang="en-US" altLang="zh-TW" sz="3600" dirty="0" smtClean="0">
                <a:solidFill>
                  <a:schemeClr val="tx1"/>
                </a:solidFill>
              </a:rPr>
              <a:t>)</a:t>
            </a:r>
            <a:r>
              <a:rPr lang="zh-TW" altLang="en-US" sz="3600" dirty="0" smtClean="0">
                <a:solidFill>
                  <a:schemeClr val="tx1"/>
                </a:solidFill>
              </a:rPr>
              <a:t>置於</a:t>
            </a:r>
            <a:r>
              <a:rPr lang="en-US" altLang="zh-TW" sz="3600" dirty="0" smtClean="0">
                <a:solidFill>
                  <a:schemeClr val="tx1"/>
                </a:solidFill>
              </a:rPr>
              <a:t>MANU(</a:t>
            </a:r>
            <a:r>
              <a:rPr lang="zh-TW" altLang="en-US" sz="3600" dirty="0" smtClean="0">
                <a:solidFill>
                  <a:schemeClr val="tx1"/>
                </a:solidFill>
              </a:rPr>
              <a:t>手動</a:t>
            </a:r>
            <a:r>
              <a:rPr lang="en-US" altLang="zh-TW" sz="3600" dirty="0" smtClean="0">
                <a:solidFill>
                  <a:schemeClr val="tx1"/>
                </a:solidFill>
              </a:rPr>
              <a:t>)</a:t>
            </a:r>
            <a:r>
              <a:rPr lang="zh-TW" altLang="en-US" sz="3600" dirty="0" smtClean="0">
                <a:solidFill>
                  <a:schemeClr val="tx1"/>
                </a:solidFill>
              </a:rPr>
              <a:t>位置時，或</a:t>
            </a:r>
            <a:r>
              <a:rPr lang="en-US" altLang="zh-TW" sz="3600" dirty="0" smtClean="0">
                <a:solidFill>
                  <a:schemeClr val="tx1"/>
                </a:solidFill>
              </a:rPr>
              <a:t>COS2</a:t>
            </a:r>
            <a:r>
              <a:rPr lang="zh-TW" altLang="en-US" sz="3600" dirty="0" smtClean="0">
                <a:solidFill>
                  <a:schemeClr val="tx1"/>
                </a:solidFill>
              </a:rPr>
              <a:t>置於</a:t>
            </a:r>
            <a:r>
              <a:rPr lang="en-US" altLang="zh-TW" sz="3600" dirty="0" smtClean="0">
                <a:solidFill>
                  <a:schemeClr val="tx1"/>
                </a:solidFill>
              </a:rPr>
              <a:t>OFF</a:t>
            </a:r>
            <a:r>
              <a:rPr lang="zh-TW" altLang="en-US" sz="3600" dirty="0" smtClean="0">
                <a:solidFill>
                  <a:schemeClr val="tx1"/>
                </a:solidFill>
              </a:rPr>
              <a:t>時，</a:t>
            </a:r>
            <a:r>
              <a:rPr lang="en-US" altLang="zh-TW" sz="3600" dirty="0" smtClean="0">
                <a:solidFill>
                  <a:schemeClr val="tx1"/>
                </a:solidFill>
              </a:rPr>
              <a:t>MC1-MC2</a:t>
            </a:r>
            <a:r>
              <a:rPr lang="zh-TW" altLang="en-US" sz="3600" dirty="0" smtClean="0">
                <a:solidFill>
                  <a:schemeClr val="tx1"/>
                </a:solidFill>
              </a:rPr>
              <a:t>失磁，紅燈</a:t>
            </a:r>
            <a:r>
              <a:rPr lang="en-US" altLang="zh-TW" sz="3600" dirty="0" smtClean="0">
                <a:solidFill>
                  <a:schemeClr val="tx1"/>
                </a:solidFill>
              </a:rPr>
              <a:t>(RL)</a:t>
            </a:r>
            <a:r>
              <a:rPr lang="zh-TW" altLang="en-US" sz="3600" dirty="0" smtClean="0">
                <a:solidFill>
                  <a:schemeClr val="tx1"/>
                </a:solidFill>
              </a:rPr>
              <a:t>熄，綠燈</a:t>
            </a:r>
            <a:r>
              <a:rPr lang="en-US" altLang="zh-TW" sz="3600" dirty="0" smtClean="0">
                <a:solidFill>
                  <a:schemeClr val="tx1"/>
                </a:solidFill>
              </a:rPr>
              <a:t>(GL)</a:t>
            </a:r>
            <a:r>
              <a:rPr lang="zh-TW" altLang="en-US" sz="3600" dirty="0" smtClean="0">
                <a:solidFill>
                  <a:schemeClr val="tx1"/>
                </a:solidFill>
              </a:rPr>
              <a:t>亮，風扇停止運轉。</a:t>
            </a:r>
            <a:r>
              <a:rPr lang="zh-TW" altLang="en-US" dirty="0" smtClean="0">
                <a:solidFill>
                  <a:schemeClr val="tx1"/>
                </a:solidFill>
              </a:rPr>
              <a:t/>
            </a:r>
            <a:br>
              <a:rPr lang="zh-TW" altLang="en-US" dirty="0" smtClean="0">
                <a:solidFill>
                  <a:schemeClr val="tx1"/>
                </a:solidFill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3116"/>
            <a:ext cx="7603769" cy="434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500197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七</a:t>
            </a:r>
            <a:r>
              <a:rPr lang="en-US" altLang="zh-TW" sz="2800" dirty="0" smtClean="0"/>
              <a:t>-1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COS1(</a:t>
            </a:r>
            <a:r>
              <a:rPr lang="zh-TW" altLang="en-US" sz="2800" dirty="0" smtClean="0"/>
              <a:t>選擇開關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置於</a:t>
            </a:r>
            <a:r>
              <a:rPr lang="en-US" altLang="zh-TW" sz="2800" dirty="0" smtClean="0">
                <a:solidFill>
                  <a:schemeClr val="tx1"/>
                </a:solidFill>
              </a:rPr>
              <a:t>MANU(</a:t>
            </a:r>
            <a:r>
              <a:rPr lang="zh-TW" altLang="en-US" sz="2800" dirty="0" smtClean="0">
                <a:solidFill>
                  <a:schemeClr val="tx1"/>
                </a:solidFill>
              </a:rPr>
              <a:t>手動</a:t>
            </a:r>
            <a:r>
              <a:rPr lang="en-US" altLang="zh-TW" sz="2800" dirty="0" smtClean="0">
                <a:solidFill>
                  <a:schemeClr val="tx1"/>
                </a:solidFill>
              </a:rPr>
              <a:t>)</a:t>
            </a:r>
            <a:r>
              <a:rPr lang="zh-TW" altLang="en-US" sz="2800" dirty="0" smtClean="0">
                <a:solidFill>
                  <a:schemeClr val="tx1"/>
                </a:solidFill>
              </a:rPr>
              <a:t>位置時按</a:t>
            </a:r>
            <a:r>
              <a:rPr lang="en-US" altLang="zh-TW" sz="2800" dirty="0" smtClean="0">
                <a:solidFill>
                  <a:schemeClr val="tx1"/>
                </a:solidFill>
              </a:rPr>
              <a:t>ON</a:t>
            </a:r>
            <a:r>
              <a:rPr lang="zh-TW" altLang="en-US" sz="2800" dirty="0" smtClean="0">
                <a:solidFill>
                  <a:schemeClr val="tx1"/>
                </a:solidFill>
              </a:rPr>
              <a:t>鈕，</a:t>
            </a:r>
            <a:r>
              <a:rPr lang="en-US" altLang="zh-TW" sz="2800" dirty="0" smtClean="0">
                <a:solidFill>
                  <a:schemeClr val="tx1"/>
                </a:solidFill>
              </a:rPr>
              <a:t>MC1</a:t>
            </a:r>
            <a:r>
              <a:rPr lang="zh-TW" altLang="en-US" sz="2800" dirty="0" smtClean="0">
                <a:solidFill>
                  <a:schemeClr val="tx1"/>
                </a:solidFill>
              </a:rPr>
              <a:t>激磁，綠燈</a:t>
            </a:r>
            <a:r>
              <a:rPr lang="en-US" altLang="zh-TW" sz="2800" dirty="0" smtClean="0">
                <a:solidFill>
                  <a:schemeClr val="tx1"/>
                </a:solidFill>
              </a:rPr>
              <a:t>(GL)</a:t>
            </a:r>
            <a:r>
              <a:rPr lang="zh-TW" altLang="en-US" sz="2800" dirty="0" smtClean="0">
                <a:solidFill>
                  <a:schemeClr val="tx1"/>
                </a:solidFill>
              </a:rPr>
              <a:t>熄，白燈</a:t>
            </a:r>
            <a:r>
              <a:rPr lang="en-US" altLang="zh-TW" sz="2800" dirty="0" smtClean="0">
                <a:solidFill>
                  <a:schemeClr val="tx1"/>
                </a:solidFill>
              </a:rPr>
              <a:t>(WL)</a:t>
            </a:r>
            <a:r>
              <a:rPr lang="zh-TW" altLang="en-US" sz="2800" dirty="0" smtClean="0">
                <a:solidFill>
                  <a:schemeClr val="tx1"/>
                </a:solidFill>
              </a:rPr>
              <a:t>亮，</a:t>
            </a:r>
            <a:r>
              <a:rPr lang="en-US" altLang="zh-TW" sz="2800" dirty="0" smtClean="0"/>
              <a:t> (M1</a:t>
            </a:r>
            <a:r>
              <a:rPr lang="zh-TW" altLang="en-US" sz="2800" dirty="0" smtClean="0"/>
              <a:t>冷卻風扇運轉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952624"/>
            <a:ext cx="8086321" cy="4625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1143008"/>
          </a:xfrm>
        </p:spPr>
        <p:txBody>
          <a:bodyPr/>
          <a:lstStyle/>
          <a:p>
            <a:r>
              <a:rPr lang="zh-TW" altLang="en-US" dirty="0" smtClean="0"/>
              <a:t>電力電驛</a:t>
            </a:r>
            <a:r>
              <a:rPr lang="en-US" altLang="zh-TW" dirty="0" smtClean="0"/>
              <a:t>MK2P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380" y="1695450"/>
            <a:ext cx="8270024" cy="423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857255"/>
          </a:xfrm>
        </p:spPr>
        <p:txBody>
          <a:bodyPr>
            <a:noAutofit/>
          </a:bodyPr>
          <a:lstStyle/>
          <a:p>
            <a:r>
              <a:rPr lang="zh-TW" altLang="en-US" sz="3200" dirty="0" smtClean="0"/>
              <a:t>七</a:t>
            </a:r>
            <a:r>
              <a:rPr lang="en-US" altLang="zh-TW" sz="3200" dirty="0" smtClean="0"/>
              <a:t>-2 T</a:t>
            </a:r>
            <a:r>
              <a:rPr lang="zh-TW" altLang="en-US" sz="3200" dirty="0" smtClean="0"/>
              <a:t>計時到，</a:t>
            </a:r>
            <a:r>
              <a:rPr lang="en-US" altLang="zh-TW" sz="3200" dirty="0" smtClean="0"/>
              <a:t>M2</a:t>
            </a:r>
            <a:r>
              <a:rPr lang="zh-TW" altLang="en-US" sz="3200" dirty="0" smtClean="0"/>
              <a:t>激磁，白燈</a:t>
            </a:r>
            <a:r>
              <a:rPr lang="en-US" altLang="zh-TW" sz="3200" dirty="0" smtClean="0"/>
              <a:t>(WL)</a:t>
            </a:r>
            <a:r>
              <a:rPr lang="zh-TW" altLang="en-US" sz="3200" dirty="0" smtClean="0"/>
              <a:t>熄，紅燈</a:t>
            </a:r>
            <a:r>
              <a:rPr lang="en-US" altLang="zh-TW" sz="3200" dirty="0" smtClean="0"/>
              <a:t>(RL)</a:t>
            </a:r>
            <a:r>
              <a:rPr lang="zh-TW" altLang="en-US" sz="3200" dirty="0" smtClean="0"/>
              <a:t>亮</a:t>
            </a:r>
            <a:r>
              <a:rPr lang="en-US" altLang="zh-TW" sz="3200" dirty="0" smtClean="0"/>
              <a:t>(M2</a:t>
            </a:r>
            <a:r>
              <a:rPr lang="zh-TW" altLang="en-US" sz="3200" dirty="0" smtClean="0"/>
              <a:t>冷卻風扇加入運轉</a:t>
            </a:r>
            <a:r>
              <a:rPr lang="en-US" altLang="zh-TW" sz="3200" dirty="0" smtClean="0"/>
              <a:t>)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843" y="1643050"/>
            <a:ext cx="8243485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sz="3600" dirty="0" smtClean="0"/>
              <a:t>八、按</a:t>
            </a:r>
            <a:r>
              <a:rPr lang="en-US" altLang="zh-TW" sz="3600" dirty="0" smtClean="0"/>
              <a:t>OFF</a:t>
            </a:r>
            <a:r>
              <a:rPr lang="zh-TW" altLang="en-US" sz="3600" dirty="0" smtClean="0"/>
              <a:t>鈕，</a:t>
            </a:r>
            <a:r>
              <a:rPr lang="en-US" altLang="zh-TW" sz="3600" dirty="0" smtClean="0"/>
              <a:t>MC1</a:t>
            </a:r>
            <a:r>
              <a:rPr lang="zh-TW" altLang="en-US" sz="3600" dirty="0" smtClean="0"/>
              <a:t>及</a:t>
            </a:r>
            <a:r>
              <a:rPr lang="en-US" altLang="zh-TW" sz="3600" dirty="0" smtClean="0"/>
              <a:t>MC2</a:t>
            </a:r>
            <a:r>
              <a:rPr lang="zh-TW" altLang="en-US" sz="3600" dirty="0" smtClean="0"/>
              <a:t>失磁，紅燈</a:t>
            </a:r>
            <a:r>
              <a:rPr lang="en-US" altLang="zh-TW" sz="3600" dirty="0" smtClean="0"/>
              <a:t>(RL)</a:t>
            </a:r>
            <a:r>
              <a:rPr lang="zh-TW" altLang="en-US" sz="3600" dirty="0" smtClean="0"/>
              <a:t>熄，綠燈</a:t>
            </a:r>
            <a:r>
              <a:rPr lang="en-US" altLang="zh-TW" sz="3600" dirty="0" smtClean="0"/>
              <a:t>(GL)</a:t>
            </a:r>
            <a:r>
              <a:rPr lang="zh-TW" altLang="en-US" sz="3600" dirty="0" smtClean="0"/>
              <a:t>亮，風扇停止運轉。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20223"/>
            <a:ext cx="8241691" cy="493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428759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九、運轉中任一組冷卻風扇過載</a:t>
            </a:r>
            <a:r>
              <a:rPr lang="en-US" altLang="zh-TW" sz="2800" dirty="0" smtClean="0"/>
              <a:t>(TH-RY1</a:t>
            </a:r>
            <a:r>
              <a:rPr lang="zh-TW" altLang="en-US" sz="2800" dirty="0" smtClean="0"/>
              <a:t>或</a:t>
            </a:r>
            <a:r>
              <a:rPr lang="en-US" altLang="zh-TW" sz="2800" dirty="0" smtClean="0"/>
              <a:t>TH-RY2)</a:t>
            </a:r>
            <a:r>
              <a:rPr lang="zh-TW" altLang="en-US" sz="2800" dirty="0" smtClean="0"/>
              <a:t>動作時，該組風扇停止運轉，其他風扇不受影響，此時紅燈</a:t>
            </a:r>
            <a:r>
              <a:rPr lang="en-US" altLang="zh-TW" sz="2800" dirty="0" smtClean="0"/>
              <a:t>(RL)</a:t>
            </a:r>
            <a:r>
              <a:rPr lang="zh-TW" altLang="en-US" sz="2800" dirty="0" smtClean="0"/>
              <a:t>熄，黃燈</a:t>
            </a:r>
            <a:r>
              <a:rPr lang="en-US" altLang="zh-TW" sz="2800" dirty="0" smtClean="0"/>
              <a:t>(YL)</a:t>
            </a:r>
            <a:r>
              <a:rPr lang="zh-TW" altLang="en-US" sz="2800" dirty="0" smtClean="0"/>
              <a:t>亮。</a:t>
            </a:r>
            <a:endParaRPr lang="zh-TW" altLang="en-US" sz="2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8389587" cy="479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介紹完畢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28662" y="3143248"/>
            <a:ext cx="7215238" cy="2928958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rgbClr val="FF0000"/>
                </a:solidFill>
              </a:rPr>
              <a:t>大山電機</a:t>
            </a:r>
            <a:r>
              <a:rPr lang="zh-TW" altLang="en-US" sz="4400" dirty="0" smtClean="0">
                <a:solidFill>
                  <a:srgbClr val="FF0000"/>
                </a:solidFill>
              </a:rPr>
              <a:t>補習班</a:t>
            </a:r>
            <a:endParaRPr lang="en-US" altLang="zh-TW" sz="4400" dirty="0" smtClean="0">
              <a:solidFill>
                <a:srgbClr val="FF0000"/>
              </a:solidFill>
            </a:endParaRPr>
          </a:p>
          <a:p>
            <a:r>
              <a:rPr lang="pl-PL" sz="2800" b="1" dirty="0" smtClean="0">
                <a:solidFill>
                  <a:srgbClr val="FF0000"/>
                </a:solidFill>
              </a:rPr>
              <a:t>H t t p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：</a:t>
            </a:r>
            <a:r>
              <a:rPr lang="pl-PL" sz="2800" b="1" dirty="0" smtClean="0">
                <a:solidFill>
                  <a:srgbClr val="FF0000"/>
                </a:solidFill>
              </a:rPr>
              <a:t>/ / w w w . d a h – s h a n . c o m . t w</a:t>
            </a:r>
            <a:endParaRPr lang="zh-TW" altLang="en-US" sz="2800" dirty="0" smtClean="0">
              <a:solidFill>
                <a:srgbClr val="FF0000"/>
              </a:solidFill>
            </a:endParaRPr>
          </a:p>
          <a:p>
            <a:r>
              <a:rPr lang="zh-TW" altLang="en-US" sz="2800" dirty="0" smtClean="0">
                <a:solidFill>
                  <a:srgbClr val="FF0000"/>
                </a:solidFill>
              </a:rPr>
              <a:t>高雄市前鎮區和平二路</a:t>
            </a:r>
            <a:r>
              <a:rPr lang="en-US" altLang="zh-TW" sz="2800" dirty="0" smtClean="0">
                <a:solidFill>
                  <a:srgbClr val="FF0000"/>
                </a:solidFill>
              </a:rPr>
              <a:t>1-1</a:t>
            </a:r>
            <a:r>
              <a:rPr lang="zh-TW" altLang="en-US" sz="2800" dirty="0" smtClean="0">
                <a:solidFill>
                  <a:srgbClr val="FF0000"/>
                </a:solidFill>
              </a:rPr>
              <a:t>號</a:t>
            </a:r>
            <a:r>
              <a:rPr lang="en-US" altLang="zh-TW" sz="2800" dirty="0" smtClean="0">
                <a:solidFill>
                  <a:srgbClr val="FF0000"/>
                </a:solidFill>
              </a:rPr>
              <a:t>(</a:t>
            </a:r>
            <a:r>
              <a:rPr lang="zh-TW" altLang="en-US" sz="2800" dirty="0" smtClean="0">
                <a:solidFill>
                  <a:srgbClr val="FF0000"/>
                </a:solidFill>
              </a:rPr>
              <a:t>一心、和平路口</a:t>
            </a:r>
            <a:r>
              <a:rPr lang="en-US" altLang="zh-TW" sz="28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zh-TW" sz="2800" dirty="0" smtClean="0">
                <a:solidFill>
                  <a:srgbClr val="FF0000"/>
                </a:solidFill>
              </a:rPr>
              <a:t>(07)716-7485</a:t>
            </a:r>
          </a:p>
          <a:p>
            <a:pPr lvl="1"/>
            <a:endParaRPr lang="en-US" altLang="zh-TW" sz="6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214446"/>
          </a:xfrm>
        </p:spPr>
        <p:txBody>
          <a:bodyPr/>
          <a:lstStyle/>
          <a:p>
            <a:r>
              <a:rPr lang="zh-TW" altLang="en-US" dirty="0" smtClean="0"/>
              <a:t>電力電驛</a:t>
            </a:r>
            <a:r>
              <a:rPr lang="en-US" altLang="zh-TW" dirty="0" smtClean="0"/>
              <a:t>MK3P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41" y="2147888"/>
            <a:ext cx="8784977" cy="413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928694"/>
          </a:xfrm>
        </p:spPr>
        <p:txBody>
          <a:bodyPr/>
          <a:lstStyle/>
          <a:p>
            <a:r>
              <a:rPr lang="zh-TW" altLang="en-US" dirty="0" smtClean="0"/>
              <a:t>限時電驛</a:t>
            </a:r>
            <a:r>
              <a:rPr lang="en-US" altLang="zh-TW" dirty="0" smtClean="0"/>
              <a:t>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500306"/>
            <a:ext cx="837314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限時電驛</a:t>
            </a:r>
            <a:r>
              <a:rPr lang="en-US" altLang="zh-TW" dirty="0" smtClean="0"/>
              <a:t>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413852"/>
            <a:ext cx="4357718" cy="3927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一、</a:t>
            </a:r>
            <a:r>
              <a:rPr lang="en-US" altLang="zh-TW" dirty="0" smtClean="0"/>
              <a:t>NFB</a:t>
            </a:r>
            <a:r>
              <a:rPr lang="zh-TW" altLang="en-US" dirty="0" smtClean="0"/>
              <a:t>送電時，綠燈</a:t>
            </a:r>
            <a:r>
              <a:rPr lang="en-US" altLang="zh-TW" dirty="0" smtClean="0"/>
              <a:t>(GL)</a:t>
            </a:r>
            <a:r>
              <a:rPr lang="zh-TW" altLang="en-US" dirty="0" smtClean="0"/>
              <a:t>亮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4" y="857232"/>
            <a:ext cx="899289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714357"/>
            <a:ext cx="8029604" cy="500066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二、檢測裝置按下按鈕開關</a:t>
            </a:r>
            <a:r>
              <a:rPr lang="en-US" altLang="zh-TW" dirty="0" smtClean="0"/>
              <a:t>(PB1</a:t>
            </a:r>
            <a:r>
              <a:rPr lang="zh-TW" altLang="en-US" dirty="0" smtClean="0"/>
              <a:t>至</a:t>
            </a:r>
            <a:r>
              <a:rPr lang="en-US" altLang="zh-TW" dirty="0" smtClean="0"/>
              <a:t>PB6)</a:t>
            </a:r>
            <a:r>
              <a:rPr lang="zh-TW" altLang="en-US" dirty="0" smtClean="0"/>
              <a:t>任一處時，對應指示燈</a:t>
            </a:r>
            <a:r>
              <a:rPr lang="en-US" altLang="zh-TW" dirty="0" smtClean="0"/>
              <a:t>(YL1</a:t>
            </a:r>
            <a:r>
              <a:rPr lang="zh-TW" altLang="en-US" dirty="0" smtClean="0"/>
              <a:t>至</a:t>
            </a:r>
            <a:r>
              <a:rPr lang="en-US" altLang="zh-TW" dirty="0" smtClean="0"/>
              <a:t>YL6)</a:t>
            </a:r>
            <a:r>
              <a:rPr lang="zh-TW" altLang="en-US" dirty="0" smtClean="0"/>
              <a:t>亮，</a:t>
            </a:r>
            <a:r>
              <a:rPr lang="en-US" altLang="zh-TW" dirty="0" smtClean="0"/>
              <a:t>BZ(</a:t>
            </a:r>
            <a:r>
              <a:rPr lang="zh-TW" altLang="en-US" dirty="0" smtClean="0"/>
              <a:t>蜂鳴器</a:t>
            </a:r>
            <a:r>
              <a:rPr lang="en-US" altLang="zh-TW" dirty="0" smtClean="0"/>
              <a:t>)</a:t>
            </a:r>
            <a:r>
              <a:rPr lang="zh-TW" altLang="en-US" dirty="0" smtClean="0"/>
              <a:t>響。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2914648" cy="45719"/>
          </a:xfrm>
        </p:spPr>
        <p:txBody>
          <a:bodyPr>
            <a:normAutofit fontScale="25000" lnSpcReduction="20000"/>
          </a:bodyPr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785795"/>
            <a:ext cx="7672414" cy="1428759"/>
          </a:xfrm>
        </p:spPr>
        <p:txBody>
          <a:bodyPr/>
          <a:lstStyle/>
          <a:p>
            <a:r>
              <a:rPr lang="zh-TW" altLang="en-US" dirty="0" smtClean="0"/>
              <a:t>按下按鈕開關</a:t>
            </a:r>
            <a:r>
              <a:rPr lang="en-US" altLang="zh-TW" dirty="0" smtClean="0"/>
              <a:t>PB1</a:t>
            </a:r>
            <a:r>
              <a:rPr lang="zh-TW" altLang="en-US" dirty="0" smtClean="0"/>
              <a:t>時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219" y="3643314"/>
            <a:ext cx="892278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446</Words>
  <Application>Microsoft Office PowerPoint</Application>
  <PresentationFormat>如螢幕大小 (4:3)</PresentationFormat>
  <Paragraphs>28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 大山電機補習班 (乙級變壓器裝修)  第六題：032-850206</vt:lpstr>
      <vt:lpstr>電力電驛MK2P</vt:lpstr>
      <vt:lpstr>電力電驛MK3P</vt:lpstr>
      <vt:lpstr>限時電驛ON</vt:lpstr>
      <vt:lpstr>限時電驛ON</vt:lpstr>
      <vt:lpstr>一、NFB送電時，綠燈(GL)亮</vt:lpstr>
      <vt:lpstr>投影片 7</vt:lpstr>
      <vt:lpstr>二、檢測裝置按下按鈕開關(PB1至PB6)任一處時，對應指示燈(YL1至YL6)亮，BZ(蜂鳴器)響。</vt:lpstr>
      <vt:lpstr>按下按鈕開關PB1時</vt:lpstr>
      <vt:lpstr>按下按鈕開關PB2時</vt:lpstr>
      <vt:lpstr>按下按鈕開關PB3時</vt:lpstr>
      <vt:lpstr>按下按鈕開關PB4時</vt:lpstr>
      <vt:lpstr>按下按鈕開關PB5時</vt:lpstr>
      <vt:lpstr>按下按鈕開關PB6時</vt:lpstr>
      <vt:lpstr>三、在正常情況下按TEST鈕，檢測裝置指示燈(YL1至YL6)皆亮，BZ(蜂鳴器)響</vt:lpstr>
      <vt:lpstr>四、COS1(選擇開關)置於AUTO(自動)位置時，若COS2轉至ON導通時，則MC1激磁作動，綠燈(GL)熄，白燈(WL)亮。(M1冷卻風扇運轉)</vt:lpstr>
      <vt:lpstr>五、T計時到，M2激磁，白燈(WL)熄，紅燈(RL)亮(M2冷卻風扇也加入運轉)</vt:lpstr>
      <vt:lpstr>六、 COS1(選擇開關)置於MANU(手動)位置時，或COS2置於OFF時，MC1-MC2失磁，紅燈(RL)熄，綠燈(GL)亮，風扇停止運轉。 </vt:lpstr>
      <vt:lpstr>七-1、COS1(選擇開關)置於MANU(手動)位置時按ON鈕，MC1激磁，綠燈(GL)熄，白燈(WL)亮， (M1冷卻風扇運轉)</vt:lpstr>
      <vt:lpstr>七-2 T計時到，M2激磁，白燈(WL)熄，紅燈(RL)亮(M2冷卻風扇加入運轉)</vt:lpstr>
      <vt:lpstr>八、按OFF鈕，MC1及MC2失磁，紅燈(RL)熄，綠燈(GL)亮，風扇停止運轉。 </vt:lpstr>
      <vt:lpstr>九、運轉中任一組冷卻風扇過載(TH-RY1或TH-RY2)動作時，該組風扇停止運轉，其他風扇不受影響，此時紅燈(RL)熄，黃燈(YL)亮。</vt:lpstr>
      <vt:lpstr>介紹完畢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第六題：032-850206</dc:title>
  <dc:creator>大山</dc:creator>
  <cp:lastModifiedBy>大山</cp:lastModifiedBy>
  <cp:revision>25</cp:revision>
  <dcterms:created xsi:type="dcterms:W3CDTF">2020-08-19T07:01:03Z</dcterms:created>
  <dcterms:modified xsi:type="dcterms:W3CDTF">2020-09-04T04:26:28Z</dcterms:modified>
</cp:coreProperties>
</file>