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8" r:id="rId4"/>
    <p:sldId id="277" r:id="rId5"/>
    <p:sldId id="276" r:id="rId6"/>
    <p:sldId id="279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70" r:id="rId19"/>
    <p:sldId id="271" r:id="rId20"/>
    <p:sldId id="272" r:id="rId21"/>
    <p:sldId id="273" r:id="rId22"/>
    <p:sldId id="274" r:id="rId23"/>
    <p:sldId id="275" r:id="rId24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901" autoAdjust="0"/>
    <p:restoredTop sz="94712" autoAdjust="0"/>
  </p:normalViewPr>
  <p:slideViewPr>
    <p:cSldViewPr>
      <p:cViewPr varScale="1">
        <p:scale>
          <a:sx n="67" d="100"/>
          <a:sy n="67" d="100"/>
        </p:scale>
        <p:origin x="-121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BC421-AF68-46A1-AF2A-4CC5303A8B1C}" type="datetimeFigureOut">
              <a:rPr lang="zh-TW" altLang="en-US" smtClean="0"/>
              <a:pPr/>
              <a:t>2020/9/4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5853-E6DA-4FF1-AB2D-10945ED58BE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BC421-AF68-46A1-AF2A-4CC5303A8B1C}" type="datetimeFigureOut">
              <a:rPr lang="zh-TW" altLang="en-US" smtClean="0"/>
              <a:pPr/>
              <a:t>2020/9/4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5853-E6DA-4FF1-AB2D-10945ED58BE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BC421-AF68-46A1-AF2A-4CC5303A8B1C}" type="datetimeFigureOut">
              <a:rPr lang="zh-TW" altLang="en-US" smtClean="0"/>
              <a:pPr/>
              <a:t>2020/9/4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5853-E6DA-4FF1-AB2D-10945ED58BE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BC421-AF68-46A1-AF2A-4CC5303A8B1C}" type="datetimeFigureOut">
              <a:rPr lang="zh-TW" altLang="en-US" smtClean="0"/>
              <a:pPr/>
              <a:t>2020/9/4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5853-E6DA-4FF1-AB2D-10945ED58BE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BC421-AF68-46A1-AF2A-4CC5303A8B1C}" type="datetimeFigureOut">
              <a:rPr lang="zh-TW" altLang="en-US" smtClean="0"/>
              <a:pPr/>
              <a:t>2020/9/4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5853-E6DA-4FF1-AB2D-10945ED58BE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BC421-AF68-46A1-AF2A-4CC5303A8B1C}" type="datetimeFigureOut">
              <a:rPr lang="zh-TW" altLang="en-US" smtClean="0"/>
              <a:pPr/>
              <a:t>2020/9/4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5853-E6DA-4FF1-AB2D-10945ED58BE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BC421-AF68-46A1-AF2A-4CC5303A8B1C}" type="datetimeFigureOut">
              <a:rPr lang="zh-TW" altLang="en-US" smtClean="0"/>
              <a:pPr/>
              <a:t>2020/9/4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5853-E6DA-4FF1-AB2D-10945ED58BE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BC421-AF68-46A1-AF2A-4CC5303A8B1C}" type="datetimeFigureOut">
              <a:rPr lang="zh-TW" altLang="en-US" smtClean="0"/>
              <a:pPr/>
              <a:t>2020/9/4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5853-E6DA-4FF1-AB2D-10945ED58BE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BC421-AF68-46A1-AF2A-4CC5303A8B1C}" type="datetimeFigureOut">
              <a:rPr lang="zh-TW" altLang="en-US" smtClean="0"/>
              <a:pPr/>
              <a:t>2020/9/4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5853-E6DA-4FF1-AB2D-10945ED58BE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BC421-AF68-46A1-AF2A-4CC5303A8B1C}" type="datetimeFigureOut">
              <a:rPr lang="zh-TW" altLang="en-US" smtClean="0"/>
              <a:pPr/>
              <a:t>2020/9/4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5853-E6DA-4FF1-AB2D-10945ED58BE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BC421-AF68-46A1-AF2A-4CC5303A8B1C}" type="datetimeFigureOut">
              <a:rPr lang="zh-TW" altLang="en-US" smtClean="0"/>
              <a:pPr/>
              <a:t>2020/9/4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5853-E6DA-4FF1-AB2D-10945ED58BE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7BC421-AF68-46A1-AF2A-4CC5303A8B1C}" type="datetimeFigureOut">
              <a:rPr lang="zh-TW" altLang="en-US" smtClean="0"/>
              <a:pPr/>
              <a:t>2020/9/4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6C5853-E6DA-4FF1-AB2D-10945ED58BE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571480"/>
            <a:ext cx="7772400" cy="2857520"/>
          </a:xfrm>
        </p:spPr>
        <p:txBody>
          <a:bodyPr>
            <a:normAutofit fontScale="90000"/>
          </a:bodyPr>
          <a:lstStyle/>
          <a:p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大山電機補習班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(</a:t>
            </a:r>
            <a:r>
              <a:rPr lang="zh-TW" altLang="en-US" sz="3600" dirty="0" smtClean="0"/>
              <a:t>乙</a:t>
            </a:r>
            <a:r>
              <a:rPr lang="zh-TW" altLang="en-US" sz="3600" dirty="0" smtClean="0"/>
              <a:t>級變壓器</a:t>
            </a:r>
            <a:r>
              <a:rPr lang="zh-TW" altLang="en-US" sz="3600" dirty="0" smtClean="0"/>
              <a:t>裝修</a:t>
            </a:r>
            <a:r>
              <a:rPr lang="en-US" altLang="zh-TW" sz="3600" dirty="0" smtClean="0"/>
              <a:t>)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第六</a:t>
            </a:r>
            <a:r>
              <a:rPr lang="zh-TW" altLang="en-US" dirty="0" smtClean="0"/>
              <a:t>題：</a:t>
            </a:r>
            <a:r>
              <a:rPr lang="en-US" altLang="zh-TW" dirty="0" smtClean="0"/>
              <a:t>032-850206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chemeClr val="tx1"/>
                </a:solidFill>
              </a:rPr>
              <a:t>變壓器故障檢測及冷卻風扇控制電路</a:t>
            </a:r>
            <a:r>
              <a:rPr lang="zh-TW" altLang="en-US" dirty="0" smtClean="0">
                <a:solidFill>
                  <a:schemeClr val="tx1"/>
                </a:solidFill>
              </a:rPr>
              <a:t>裝配</a:t>
            </a:r>
            <a:endParaRPr lang="en-US" altLang="zh-TW" dirty="0" smtClean="0">
              <a:solidFill>
                <a:schemeClr val="tx1"/>
              </a:solidFill>
            </a:endParaRPr>
          </a:p>
          <a:p>
            <a:r>
              <a:rPr lang="en-US" altLang="zh-TW" dirty="0" smtClean="0"/>
              <a:t>(</a:t>
            </a:r>
            <a:r>
              <a:rPr lang="en-US" altLang="zh-TW" dirty="0" smtClean="0">
                <a:solidFill>
                  <a:schemeClr val="tx1"/>
                </a:solidFill>
              </a:rPr>
              <a:t>109/08/27</a:t>
            </a:r>
            <a:r>
              <a:rPr lang="zh-TW" altLang="en-US" dirty="0" smtClean="0">
                <a:solidFill>
                  <a:schemeClr val="tx1"/>
                </a:solidFill>
              </a:rPr>
              <a:t>起報檢者適用</a:t>
            </a:r>
            <a:r>
              <a:rPr lang="en-US" altLang="zh-TW" dirty="0" smtClean="0">
                <a:solidFill>
                  <a:schemeClr val="tx1"/>
                </a:solidFill>
              </a:rPr>
              <a:t>)</a:t>
            </a:r>
            <a:endParaRPr lang="zh-TW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14348" y="785795"/>
            <a:ext cx="7772400" cy="928694"/>
          </a:xfrm>
        </p:spPr>
        <p:txBody>
          <a:bodyPr/>
          <a:lstStyle/>
          <a:p>
            <a:r>
              <a:rPr lang="zh-TW" altLang="en-US" dirty="0" smtClean="0"/>
              <a:t>按下按鈕開關</a:t>
            </a:r>
            <a:r>
              <a:rPr lang="en-US" altLang="zh-TW" dirty="0" smtClean="0"/>
              <a:t>PB2</a:t>
            </a:r>
            <a:r>
              <a:rPr lang="zh-TW" altLang="en-US" dirty="0" smtClean="0"/>
              <a:t>時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06" y="2928934"/>
            <a:ext cx="8922780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714357"/>
            <a:ext cx="7772400" cy="1143007"/>
          </a:xfrm>
        </p:spPr>
        <p:txBody>
          <a:bodyPr/>
          <a:lstStyle/>
          <a:p>
            <a:r>
              <a:rPr lang="zh-TW" altLang="en-US" dirty="0" smtClean="0"/>
              <a:t>按下按鈕開關</a:t>
            </a:r>
            <a:r>
              <a:rPr lang="en-US" altLang="zh-TW" dirty="0" smtClean="0"/>
              <a:t>PB3</a:t>
            </a:r>
            <a:r>
              <a:rPr lang="zh-TW" altLang="en-US" dirty="0" smtClean="0"/>
              <a:t>時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5849" y="2843213"/>
            <a:ext cx="8658381" cy="1871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571481"/>
            <a:ext cx="7772400" cy="1143007"/>
          </a:xfrm>
        </p:spPr>
        <p:txBody>
          <a:bodyPr/>
          <a:lstStyle/>
          <a:p>
            <a:r>
              <a:rPr lang="zh-TW" altLang="en-US" dirty="0" smtClean="0"/>
              <a:t>按下按鈕開關</a:t>
            </a:r>
            <a:r>
              <a:rPr lang="en-US" altLang="zh-TW" dirty="0" smtClean="0"/>
              <a:t>PB4</a:t>
            </a:r>
            <a:r>
              <a:rPr lang="zh-TW" altLang="en-US" dirty="0" smtClean="0"/>
              <a:t>時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9772" y="2855021"/>
            <a:ext cx="8934228" cy="1931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785795"/>
            <a:ext cx="7772400" cy="1643073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按下按鈕開關</a:t>
            </a:r>
            <a:r>
              <a:rPr lang="en-US" altLang="zh-TW" dirty="0" smtClean="0"/>
              <a:t>PB5</a:t>
            </a:r>
            <a:r>
              <a:rPr lang="zh-TW" altLang="en-US" dirty="0" smtClean="0"/>
              <a:t>時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8" y="2942214"/>
            <a:ext cx="8929718" cy="1954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571481"/>
            <a:ext cx="7772400" cy="1714511"/>
          </a:xfrm>
        </p:spPr>
        <p:txBody>
          <a:bodyPr/>
          <a:lstStyle/>
          <a:p>
            <a:r>
              <a:rPr lang="zh-TW" altLang="en-US" dirty="0" smtClean="0"/>
              <a:t>按下按鈕開關</a:t>
            </a:r>
            <a:r>
              <a:rPr lang="en-US" altLang="zh-TW" dirty="0" smtClean="0"/>
              <a:t>PB6</a:t>
            </a:r>
            <a:r>
              <a:rPr lang="zh-TW" altLang="en-US" dirty="0" smtClean="0"/>
              <a:t>時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4621" y="2843213"/>
            <a:ext cx="8658380" cy="1871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714357"/>
            <a:ext cx="7772400" cy="2643205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三、在正常情況下按</a:t>
            </a:r>
            <a:r>
              <a:rPr lang="en-US" altLang="zh-TW" dirty="0" smtClean="0"/>
              <a:t>TEST</a:t>
            </a:r>
            <a:r>
              <a:rPr lang="zh-TW" altLang="en-US" dirty="0" smtClean="0"/>
              <a:t>鈕，檢測裝置指示燈</a:t>
            </a:r>
            <a:r>
              <a:rPr lang="en-US" altLang="zh-TW" dirty="0" smtClean="0"/>
              <a:t>(YL1</a:t>
            </a:r>
            <a:r>
              <a:rPr lang="zh-TW" altLang="en-US" dirty="0" smtClean="0"/>
              <a:t>至</a:t>
            </a:r>
            <a:r>
              <a:rPr lang="en-US" altLang="zh-TW" dirty="0" smtClean="0"/>
              <a:t>YL6)</a:t>
            </a:r>
            <a:r>
              <a:rPr lang="zh-TW" altLang="en-US" dirty="0" smtClean="0"/>
              <a:t>皆亮，</a:t>
            </a:r>
            <a:r>
              <a:rPr lang="en-US" altLang="zh-TW" dirty="0" smtClean="0"/>
              <a:t>BZ(</a:t>
            </a:r>
            <a:r>
              <a:rPr lang="zh-TW" altLang="en-US" dirty="0" smtClean="0"/>
              <a:t>蜂鳴器</a:t>
            </a:r>
            <a:r>
              <a:rPr lang="en-US" altLang="zh-TW" dirty="0" smtClean="0"/>
              <a:t>)</a:t>
            </a:r>
            <a:r>
              <a:rPr lang="zh-TW" altLang="en-US" dirty="0" smtClean="0"/>
              <a:t>響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06" y="3343279"/>
            <a:ext cx="8988853" cy="19431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857224" y="642919"/>
            <a:ext cx="7600976" cy="1643073"/>
          </a:xfrm>
        </p:spPr>
        <p:txBody>
          <a:bodyPr>
            <a:normAutofit/>
          </a:bodyPr>
          <a:lstStyle/>
          <a:p>
            <a:r>
              <a:rPr lang="zh-TW" altLang="en-US" sz="2800" dirty="0" smtClean="0"/>
              <a:t>四、</a:t>
            </a:r>
            <a:r>
              <a:rPr lang="en-US" altLang="zh-TW" sz="2800" dirty="0" smtClean="0"/>
              <a:t>COS1(</a:t>
            </a:r>
            <a:r>
              <a:rPr lang="zh-TW" altLang="en-US" sz="2800" dirty="0" smtClean="0"/>
              <a:t>選擇開關</a:t>
            </a:r>
            <a:r>
              <a:rPr lang="en-US" altLang="zh-TW" sz="2800" dirty="0" smtClean="0"/>
              <a:t>)</a:t>
            </a:r>
            <a:r>
              <a:rPr lang="zh-TW" altLang="en-US" sz="2800" dirty="0" smtClean="0"/>
              <a:t>置於</a:t>
            </a:r>
            <a:r>
              <a:rPr lang="en-US" altLang="zh-TW" sz="2800" dirty="0" smtClean="0"/>
              <a:t>AUTO(</a:t>
            </a:r>
            <a:r>
              <a:rPr lang="zh-TW" altLang="en-US" sz="2800" dirty="0" smtClean="0"/>
              <a:t>自動</a:t>
            </a:r>
            <a:r>
              <a:rPr lang="en-US" altLang="zh-TW" sz="2800" dirty="0" smtClean="0"/>
              <a:t>)</a:t>
            </a:r>
            <a:r>
              <a:rPr lang="zh-TW" altLang="en-US" sz="2800" dirty="0" smtClean="0"/>
              <a:t>位置時，若</a:t>
            </a:r>
            <a:r>
              <a:rPr lang="en-US" altLang="zh-TW" sz="2800" dirty="0" smtClean="0"/>
              <a:t>COS2</a:t>
            </a:r>
            <a:r>
              <a:rPr lang="zh-TW" altLang="en-US" sz="2800" dirty="0" smtClean="0"/>
              <a:t>轉至</a:t>
            </a:r>
            <a:r>
              <a:rPr lang="en-US" altLang="zh-TW" sz="2800" dirty="0" smtClean="0"/>
              <a:t>ON</a:t>
            </a:r>
            <a:r>
              <a:rPr lang="zh-TW" altLang="en-US" sz="2800" dirty="0" smtClean="0"/>
              <a:t>導通時，則</a:t>
            </a:r>
            <a:r>
              <a:rPr lang="en-US" altLang="zh-TW" sz="2800" dirty="0" smtClean="0"/>
              <a:t>MC1</a:t>
            </a:r>
            <a:r>
              <a:rPr lang="zh-TW" altLang="en-US" sz="2800" dirty="0" smtClean="0"/>
              <a:t>激磁作動，綠燈</a:t>
            </a:r>
            <a:r>
              <a:rPr lang="en-US" altLang="zh-TW" sz="2800" dirty="0" smtClean="0"/>
              <a:t>(GL)</a:t>
            </a:r>
            <a:r>
              <a:rPr lang="zh-TW" altLang="en-US" sz="2800" dirty="0" smtClean="0"/>
              <a:t>熄，白燈</a:t>
            </a:r>
            <a:r>
              <a:rPr lang="en-US" altLang="zh-TW" sz="2800" dirty="0" smtClean="0"/>
              <a:t>(WL)</a:t>
            </a:r>
            <a:r>
              <a:rPr lang="zh-TW" altLang="en-US" sz="2800" dirty="0" smtClean="0"/>
              <a:t>亮。</a:t>
            </a:r>
            <a:r>
              <a:rPr lang="en-US" altLang="zh-TW" sz="2800" dirty="0" smtClean="0"/>
              <a:t>(M1</a:t>
            </a:r>
            <a:r>
              <a:rPr lang="zh-TW" altLang="en-US" sz="2800" dirty="0" smtClean="0"/>
              <a:t>冷卻風扇運轉</a:t>
            </a:r>
            <a:r>
              <a:rPr lang="en-US" altLang="zh-TW" sz="2800" dirty="0" smtClean="0"/>
              <a:t>)</a:t>
            </a:r>
            <a:endParaRPr lang="zh-TW" altLang="en-US" sz="28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2229154"/>
            <a:ext cx="7065204" cy="4228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642919"/>
            <a:ext cx="7772400" cy="1357321"/>
          </a:xfrm>
        </p:spPr>
        <p:txBody>
          <a:bodyPr>
            <a:normAutofit/>
          </a:bodyPr>
          <a:lstStyle/>
          <a:p>
            <a:r>
              <a:rPr lang="zh-TW" altLang="en-US" sz="3200" dirty="0" smtClean="0"/>
              <a:t>五、</a:t>
            </a:r>
            <a:r>
              <a:rPr lang="en-US" altLang="zh-TW" sz="3200" dirty="0" smtClean="0"/>
              <a:t>T</a:t>
            </a:r>
            <a:r>
              <a:rPr lang="zh-TW" altLang="en-US" sz="3200" dirty="0" smtClean="0"/>
              <a:t>計時到，</a:t>
            </a:r>
            <a:r>
              <a:rPr lang="en-US" altLang="zh-TW" sz="3200" dirty="0" smtClean="0"/>
              <a:t>M2</a:t>
            </a:r>
            <a:r>
              <a:rPr lang="zh-TW" altLang="en-US" sz="3200" dirty="0" smtClean="0"/>
              <a:t>激磁，白燈</a:t>
            </a:r>
            <a:r>
              <a:rPr lang="en-US" altLang="zh-TW" sz="3200" dirty="0" smtClean="0"/>
              <a:t>(WL)</a:t>
            </a:r>
            <a:r>
              <a:rPr lang="zh-TW" altLang="en-US" sz="3200" dirty="0" smtClean="0"/>
              <a:t>熄，紅燈</a:t>
            </a:r>
            <a:r>
              <a:rPr lang="en-US" altLang="zh-TW" sz="3200" dirty="0" smtClean="0"/>
              <a:t>(RL)</a:t>
            </a:r>
            <a:r>
              <a:rPr lang="zh-TW" altLang="en-US" sz="3200" dirty="0" smtClean="0"/>
              <a:t>亮</a:t>
            </a:r>
            <a:r>
              <a:rPr lang="en-US" altLang="zh-TW" sz="3200" dirty="0" smtClean="0"/>
              <a:t>(M2</a:t>
            </a:r>
            <a:r>
              <a:rPr lang="zh-TW" altLang="en-US" sz="3200" dirty="0" smtClean="0"/>
              <a:t>冷卻風扇也加入運轉</a:t>
            </a:r>
            <a:r>
              <a:rPr lang="en-US" altLang="zh-TW" sz="3200" dirty="0" smtClean="0"/>
              <a:t>)</a:t>
            </a:r>
            <a:endParaRPr lang="zh-TW" altLang="en-US" sz="32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2071678"/>
            <a:ext cx="7535838" cy="45105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714357"/>
            <a:ext cx="7772400" cy="1714511"/>
          </a:xfrm>
        </p:spPr>
        <p:txBody>
          <a:bodyPr>
            <a:normAutofit fontScale="90000"/>
          </a:bodyPr>
          <a:lstStyle/>
          <a:p>
            <a:r>
              <a:rPr lang="zh-TW" altLang="en-US" sz="3600" dirty="0" smtClean="0">
                <a:solidFill>
                  <a:schemeClr val="tx1"/>
                </a:solidFill>
              </a:rPr>
              <a:t>六、</a:t>
            </a:r>
            <a:r>
              <a:rPr lang="en-US" altLang="zh-TW" sz="3600" dirty="0" smtClean="0">
                <a:solidFill>
                  <a:schemeClr val="tx1"/>
                </a:solidFill>
              </a:rPr>
              <a:t> COS1(</a:t>
            </a:r>
            <a:r>
              <a:rPr lang="zh-TW" altLang="en-US" sz="3600" dirty="0" smtClean="0">
                <a:solidFill>
                  <a:schemeClr val="tx1"/>
                </a:solidFill>
              </a:rPr>
              <a:t>選擇開關</a:t>
            </a:r>
            <a:r>
              <a:rPr lang="en-US" altLang="zh-TW" sz="3600" dirty="0" smtClean="0">
                <a:solidFill>
                  <a:schemeClr val="tx1"/>
                </a:solidFill>
              </a:rPr>
              <a:t>)</a:t>
            </a:r>
            <a:r>
              <a:rPr lang="zh-TW" altLang="en-US" sz="3600" dirty="0" smtClean="0">
                <a:solidFill>
                  <a:schemeClr val="tx1"/>
                </a:solidFill>
              </a:rPr>
              <a:t>置於</a:t>
            </a:r>
            <a:r>
              <a:rPr lang="en-US" altLang="zh-TW" sz="3600" dirty="0" smtClean="0">
                <a:solidFill>
                  <a:schemeClr val="tx1"/>
                </a:solidFill>
              </a:rPr>
              <a:t>MANU(</a:t>
            </a:r>
            <a:r>
              <a:rPr lang="zh-TW" altLang="en-US" sz="3600" dirty="0" smtClean="0">
                <a:solidFill>
                  <a:schemeClr val="tx1"/>
                </a:solidFill>
              </a:rPr>
              <a:t>手動</a:t>
            </a:r>
            <a:r>
              <a:rPr lang="en-US" altLang="zh-TW" sz="3600" dirty="0" smtClean="0">
                <a:solidFill>
                  <a:schemeClr val="tx1"/>
                </a:solidFill>
              </a:rPr>
              <a:t>)</a:t>
            </a:r>
            <a:r>
              <a:rPr lang="zh-TW" altLang="en-US" sz="3600" dirty="0" smtClean="0">
                <a:solidFill>
                  <a:schemeClr val="tx1"/>
                </a:solidFill>
              </a:rPr>
              <a:t>位置時，或</a:t>
            </a:r>
            <a:r>
              <a:rPr lang="en-US" altLang="zh-TW" sz="3600" dirty="0" smtClean="0">
                <a:solidFill>
                  <a:schemeClr val="tx1"/>
                </a:solidFill>
              </a:rPr>
              <a:t>COS2</a:t>
            </a:r>
            <a:r>
              <a:rPr lang="zh-TW" altLang="en-US" sz="3600" dirty="0" smtClean="0">
                <a:solidFill>
                  <a:schemeClr val="tx1"/>
                </a:solidFill>
              </a:rPr>
              <a:t>置於</a:t>
            </a:r>
            <a:r>
              <a:rPr lang="en-US" altLang="zh-TW" sz="3600" dirty="0" smtClean="0">
                <a:solidFill>
                  <a:schemeClr val="tx1"/>
                </a:solidFill>
              </a:rPr>
              <a:t>OFF</a:t>
            </a:r>
            <a:r>
              <a:rPr lang="zh-TW" altLang="en-US" sz="3600" dirty="0" smtClean="0">
                <a:solidFill>
                  <a:schemeClr val="tx1"/>
                </a:solidFill>
              </a:rPr>
              <a:t>時，</a:t>
            </a:r>
            <a:r>
              <a:rPr lang="en-US" altLang="zh-TW" sz="3600" dirty="0" smtClean="0">
                <a:solidFill>
                  <a:schemeClr val="tx1"/>
                </a:solidFill>
              </a:rPr>
              <a:t>MC1-MC2</a:t>
            </a:r>
            <a:r>
              <a:rPr lang="zh-TW" altLang="en-US" sz="3600" dirty="0" smtClean="0">
                <a:solidFill>
                  <a:schemeClr val="tx1"/>
                </a:solidFill>
              </a:rPr>
              <a:t>失磁，紅燈</a:t>
            </a:r>
            <a:r>
              <a:rPr lang="en-US" altLang="zh-TW" sz="3600" dirty="0" smtClean="0">
                <a:solidFill>
                  <a:schemeClr val="tx1"/>
                </a:solidFill>
              </a:rPr>
              <a:t>(RL)</a:t>
            </a:r>
            <a:r>
              <a:rPr lang="zh-TW" altLang="en-US" sz="3600" dirty="0" smtClean="0">
                <a:solidFill>
                  <a:schemeClr val="tx1"/>
                </a:solidFill>
              </a:rPr>
              <a:t>熄，綠燈</a:t>
            </a:r>
            <a:r>
              <a:rPr lang="en-US" altLang="zh-TW" sz="3600" dirty="0" smtClean="0">
                <a:solidFill>
                  <a:schemeClr val="tx1"/>
                </a:solidFill>
              </a:rPr>
              <a:t>(GL)</a:t>
            </a:r>
            <a:r>
              <a:rPr lang="zh-TW" altLang="en-US" sz="3600" dirty="0" smtClean="0">
                <a:solidFill>
                  <a:schemeClr val="tx1"/>
                </a:solidFill>
              </a:rPr>
              <a:t>亮，風扇停止運轉。</a:t>
            </a:r>
            <a:r>
              <a:rPr lang="zh-TW" altLang="en-US" dirty="0" smtClean="0">
                <a:solidFill>
                  <a:schemeClr val="tx1"/>
                </a:solidFill>
              </a:rPr>
              <a:t/>
            </a:r>
            <a:br>
              <a:rPr lang="zh-TW" altLang="en-US" dirty="0" smtClean="0">
                <a:solidFill>
                  <a:schemeClr val="tx1"/>
                </a:solidFill>
              </a:rPr>
            </a:b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2143116"/>
            <a:ext cx="7603769" cy="43490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571481"/>
            <a:ext cx="7772400" cy="1500197"/>
          </a:xfrm>
        </p:spPr>
        <p:txBody>
          <a:bodyPr>
            <a:normAutofit/>
          </a:bodyPr>
          <a:lstStyle/>
          <a:p>
            <a:r>
              <a:rPr lang="zh-TW" altLang="en-US" sz="2800" dirty="0" smtClean="0"/>
              <a:t>七</a:t>
            </a:r>
            <a:r>
              <a:rPr lang="en-US" altLang="zh-TW" sz="2800" dirty="0" smtClean="0"/>
              <a:t>-1</a:t>
            </a:r>
            <a:r>
              <a:rPr lang="zh-TW" altLang="en-US" sz="2800" dirty="0" smtClean="0"/>
              <a:t>、</a:t>
            </a:r>
            <a:r>
              <a:rPr lang="en-US" altLang="zh-TW" sz="2800" dirty="0" smtClean="0"/>
              <a:t>COS1(</a:t>
            </a:r>
            <a:r>
              <a:rPr lang="zh-TW" altLang="en-US" sz="2800" dirty="0" smtClean="0"/>
              <a:t>選擇開關</a:t>
            </a:r>
            <a:r>
              <a:rPr lang="en-US" altLang="zh-TW" sz="2800" dirty="0" smtClean="0"/>
              <a:t>)</a:t>
            </a:r>
            <a:r>
              <a:rPr lang="zh-TW" altLang="en-US" sz="2800" dirty="0" smtClean="0"/>
              <a:t>置於</a:t>
            </a:r>
            <a:r>
              <a:rPr lang="en-US" altLang="zh-TW" sz="2800" dirty="0" smtClean="0">
                <a:solidFill>
                  <a:schemeClr val="tx1"/>
                </a:solidFill>
              </a:rPr>
              <a:t>MANU(</a:t>
            </a:r>
            <a:r>
              <a:rPr lang="zh-TW" altLang="en-US" sz="2800" dirty="0" smtClean="0">
                <a:solidFill>
                  <a:schemeClr val="tx1"/>
                </a:solidFill>
              </a:rPr>
              <a:t>手動</a:t>
            </a:r>
            <a:r>
              <a:rPr lang="en-US" altLang="zh-TW" sz="2800" dirty="0" smtClean="0">
                <a:solidFill>
                  <a:schemeClr val="tx1"/>
                </a:solidFill>
              </a:rPr>
              <a:t>)</a:t>
            </a:r>
            <a:r>
              <a:rPr lang="zh-TW" altLang="en-US" sz="2800" dirty="0" smtClean="0">
                <a:solidFill>
                  <a:schemeClr val="tx1"/>
                </a:solidFill>
              </a:rPr>
              <a:t>位置時按</a:t>
            </a:r>
            <a:r>
              <a:rPr lang="en-US" altLang="zh-TW" sz="2800" dirty="0" smtClean="0">
                <a:solidFill>
                  <a:schemeClr val="tx1"/>
                </a:solidFill>
              </a:rPr>
              <a:t>ON</a:t>
            </a:r>
            <a:r>
              <a:rPr lang="zh-TW" altLang="en-US" sz="2800" dirty="0" smtClean="0">
                <a:solidFill>
                  <a:schemeClr val="tx1"/>
                </a:solidFill>
              </a:rPr>
              <a:t>鈕，</a:t>
            </a:r>
            <a:r>
              <a:rPr lang="en-US" altLang="zh-TW" sz="2800" dirty="0" smtClean="0">
                <a:solidFill>
                  <a:schemeClr val="tx1"/>
                </a:solidFill>
              </a:rPr>
              <a:t>MC1</a:t>
            </a:r>
            <a:r>
              <a:rPr lang="zh-TW" altLang="en-US" sz="2800" dirty="0" smtClean="0">
                <a:solidFill>
                  <a:schemeClr val="tx1"/>
                </a:solidFill>
              </a:rPr>
              <a:t>激磁，綠燈</a:t>
            </a:r>
            <a:r>
              <a:rPr lang="en-US" altLang="zh-TW" sz="2800" dirty="0" smtClean="0">
                <a:solidFill>
                  <a:schemeClr val="tx1"/>
                </a:solidFill>
              </a:rPr>
              <a:t>(GL)</a:t>
            </a:r>
            <a:r>
              <a:rPr lang="zh-TW" altLang="en-US" sz="2800" dirty="0" smtClean="0">
                <a:solidFill>
                  <a:schemeClr val="tx1"/>
                </a:solidFill>
              </a:rPr>
              <a:t>熄，白燈</a:t>
            </a:r>
            <a:r>
              <a:rPr lang="en-US" altLang="zh-TW" sz="2800" dirty="0" smtClean="0">
                <a:solidFill>
                  <a:schemeClr val="tx1"/>
                </a:solidFill>
              </a:rPr>
              <a:t>(WL)</a:t>
            </a:r>
            <a:r>
              <a:rPr lang="zh-TW" altLang="en-US" sz="2800" dirty="0" smtClean="0">
                <a:solidFill>
                  <a:schemeClr val="tx1"/>
                </a:solidFill>
              </a:rPr>
              <a:t>亮，</a:t>
            </a:r>
            <a:r>
              <a:rPr lang="en-US" altLang="zh-TW" sz="2800" dirty="0" smtClean="0"/>
              <a:t> (M1</a:t>
            </a:r>
            <a:r>
              <a:rPr lang="zh-TW" altLang="en-US" sz="2800" dirty="0" smtClean="0"/>
              <a:t>冷卻風扇運轉</a:t>
            </a:r>
            <a:r>
              <a:rPr lang="en-US" altLang="zh-TW" sz="2800" dirty="0" smtClean="0"/>
              <a:t>)</a:t>
            </a:r>
            <a:endParaRPr lang="zh-TW" altLang="en-US" sz="28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1952624"/>
            <a:ext cx="8086321" cy="46250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642918"/>
            <a:ext cx="7772400" cy="1143008"/>
          </a:xfrm>
        </p:spPr>
        <p:txBody>
          <a:bodyPr/>
          <a:lstStyle/>
          <a:p>
            <a:r>
              <a:rPr lang="zh-TW" altLang="en-US" dirty="0" smtClean="0"/>
              <a:t>電力電驛</a:t>
            </a:r>
            <a:r>
              <a:rPr lang="en-US" altLang="zh-TW" dirty="0" smtClean="0"/>
              <a:t>MK2P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5380" y="1695450"/>
            <a:ext cx="8270024" cy="4233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642919"/>
            <a:ext cx="7772400" cy="857255"/>
          </a:xfrm>
        </p:spPr>
        <p:txBody>
          <a:bodyPr>
            <a:noAutofit/>
          </a:bodyPr>
          <a:lstStyle/>
          <a:p>
            <a:r>
              <a:rPr lang="zh-TW" altLang="en-US" sz="3200" dirty="0" smtClean="0"/>
              <a:t>七</a:t>
            </a:r>
            <a:r>
              <a:rPr lang="en-US" altLang="zh-TW" sz="3200" dirty="0" smtClean="0"/>
              <a:t>-2 T</a:t>
            </a:r>
            <a:r>
              <a:rPr lang="zh-TW" altLang="en-US" sz="3200" dirty="0" smtClean="0"/>
              <a:t>計時到，</a:t>
            </a:r>
            <a:r>
              <a:rPr lang="en-US" altLang="zh-TW" sz="3200" dirty="0" smtClean="0"/>
              <a:t>M2</a:t>
            </a:r>
            <a:r>
              <a:rPr lang="zh-TW" altLang="en-US" sz="3200" dirty="0" smtClean="0"/>
              <a:t>激磁，白燈</a:t>
            </a:r>
            <a:r>
              <a:rPr lang="en-US" altLang="zh-TW" sz="3200" dirty="0" smtClean="0"/>
              <a:t>(WL)</a:t>
            </a:r>
            <a:r>
              <a:rPr lang="zh-TW" altLang="en-US" sz="3200" dirty="0" smtClean="0"/>
              <a:t>熄，紅燈</a:t>
            </a:r>
            <a:r>
              <a:rPr lang="en-US" altLang="zh-TW" sz="3200" dirty="0" smtClean="0"/>
              <a:t>(RL)</a:t>
            </a:r>
            <a:r>
              <a:rPr lang="zh-TW" altLang="en-US" sz="3200" dirty="0" smtClean="0"/>
              <a:t>亮</a:t>
            </a:r>
            <a:r>
              <a:rPr lang="en-US" altLang="zh-TW" sz="3200" dirty="0" smtClean="0"/>
              <a:t>(M2</a:t>
            </a:r>
            <a:r>
              <a:rPr lang="zh-TW" altLang="en-US" sz="3200" dirty="0" smtClean="0"/>
              <a:t>冷卻風扇加入運轉</a:t>
            </a:r>
            <a:r>
              <a:rPr lang="en-US" altLang="zh-TW" sz="3200" dirty="0" smtClean="0"/>
              <a:t>)</a:t>
            </a:r>
            <a:endParaRPr lang="zh-TW" altLang="en-US" sz="32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8843" y="1643050"/>
            <a:ext cx="8243485" cy="4714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14348" y="71435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zh-TW" altLang="en-US" sz="3600" dirty="0" smtClean="0"/>
              <a:t>八、按</a:t>
            </a:r>
            <a:r>
              <a:rPr lang="en-US" altLang="zh-TW" sz="3600" dirty="0" smtClean="0"/>
              <a:t>OFF</a:t>
            </a:r>
            <a:r>
              <a:rPr lang="zh-TW" altLang="en-US" sz="3600" dirty="0" smtClean="0"/>
              <a:t>鈕，</a:t>
            </a:r>
            <a:r>
              <a:rPr lang="en-US" altLang="zh-TW" sz="3600" dirty="0" smtClean="0"/>
              <a:t>MC1</a:t>
            </a:r>
            <a:r>
              <a:rPr lang="zh-TW" altLang="en-US" sz="3600" dirty="0" smtClean="0"/>
              <a:t>及</a:t>
            </a:r>
            <a:r>
              <a:rPr lang="en-US" altLang="zh-TW" sz="3600" dirty="0" smtClean="0"/>
              <a:t>MC2</a:t>
            </a:r>
            <a:r>
              <a:rPr lang="zh-TW" altLang="en-US" sz="3600" dirty="0" smtClean="0"/>
              <a:t>失磁，紅燈</a:t>
            </a:r>
            <a:r>
              <a:rPr lang="en-US" altLang="zh-TW" sz="3600" dirty="0" smtClean="0"/>
              <a:t>(RL)</a:t>
            </a:r>
            <a:r>
              <a:rPr lang="zh-TW" altLang="en-US" sz="3600" dirty="0" smtClean="0"/>
              <a:t>熄，綠燈</a:t>
            </a:r>
            <a:r>
              <a:rPr lang="en-US" altLang="zh-TW" sz="3600" dirty="0" smtClean="0"/>
              <a:t>(GL)</a:t>
            </a:r>
            <a:r>
              <a:rPr lang="zh-TW" altLang="en-US" sz="3600" dirty="0" smtClean="0"/>
              <a:t>亮，風扇停止運轉。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1720223"/>
            <a:ext cx="8241691" cy="4932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1428759"/>
          </a:xfrm>
        </p:spPr>
        <p:txBody>
          <a:bodyPr>
            <a:normAutofit/>
          </a:bodyPr>
          <a:lstStyle/>
          <a:p>
            <a:r>
              <a:rPr lang="zh-TW" altLang="en-US" sz="2800" dirty="0" smtClean="0"/>
              <a:t>九、運轉中任一組冷卻風扇過載</a:t>
            </a:r>
            <a:r>
              <a:rPr lang="en-US" altLang="zh-TW" sz="2800" dirty="0" smtClean="0"/>
              <a:t>(TH-RY1</a:t>
            </a:r>
            <a:r>
              <a:rPr lang="zh-TW" altLang="en-US" sz="2800" dirty="0" smtClean="0"/>
              <a:t>或</a:t>
            </a:r>
            <a:r>
              <a:rPr lang="en-US" altLang="zh-TW" sz="2800" dirty="0" smtClean="0"/>
              <a:t>TH-RY2)</a:t>
            </a:r>
            <a:r>
              <a:rPr lang="zh-TW" altLang="en-US" sz="2800" dirty="0" smtClean="0"/>
              <a:t>動作時，該組風扇停止運轉，其他風扇不受影響，此時紅燈</a:t>
            </a:r>
            <a:r>
              <a:rPr lang="en-US" altLang="zh-TW" sz="2800" dirty="0" smtClean="0"/>
              <a:t>(RL)</a:t>
            </a:r>
            <a:r>
              <a:rPr lang="zh-TW" altLang="en-US" sz="2800" dirty="0" smtClean="0"/>
              <a:t>熄，黃燈</a:t>
            </a:r>
            <a:r>
              <a:rPr lang="en-US" altLang="zh-TW" sz="2800" dirty="0" smtClean="0"/>
              <a:t>(YL)</a:t>
            </a:r>
            <a:r>
              <a:rPr lang="zh-TW" altLang="en-US" sz="2800" dirty="0" smtClean="0"/>
              <a:t>亮。</a:t>
            </a:r>
            <a:endParaRPr lang="zh-TW" altLang="en-US" sz="28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785926"/>
            <a:ext cx="8389587" cy="4798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071546"/>
            <a:ext cx="7772400" cy="1470025"/>
          </a:xfrm>
        </p:spPr>
        <p:txBody>
          <a:bodyPr/>
          <a:lstStyle/>
          <a:p>
            <a:r>
              <a:rPr lang="zh-TW" altLang="en-US" dirty="0" smtClean="0">
                <a:solidFill>
                  <a:srgbClr val="FF0000"/>
                </a:solidFill>
              </a:rPr>
              <a:t>介紹完畢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928662" y="3143248"/>
            <a:ext cx="7215238" cy="2928958"/>
          </a:xfrm>
        </p:spPr>
        <p:txBody>
          <a:bodyPr>
            <a:normAutofit/>
          </a:bodyPr>
          <a:lstStyle/>
          <a:p>
            <a:r>
              <a:rPr lang="zh-TW" altLang="en-US" sz="4400" dirty="0" smtClean="0">
                <a:solidFill>
                  <a:srgbClr val="FF0000"/>
                </a:solidFill>
              </a:rPr>
              <a:t>大山電機</a:t>
            </a:r>
            <a:r>
              <a:rPr lang="zh-TW" altLang="en-US" sz="4400" dirty="0" smtClean="0">
                <a:solidFill>
                  <a:srgbClr val="FF0000"/>
                </a:solidFill>
              </a:rPr>
              <a:t>補習班</a:t>
            </a:r>
            <a:endParaRPr lang="en-US" altLang="zh-TW" sz="4400" dirty="0" smtClean="0">
              <a:solidFill>
                <a:srgbClr val="FF0000"/>
              </a:solidFill>
            </a:endParaRPr>
          </a:p>
          <a:p>
            <a:r>
              <a:rPr lang="pl-PL" sz="2800" b="1" dirty="0" smtClean="0">
                <a:solidFill>
                  <a:srgbClr val="FF0000"/>
                </a:solidFill>
              </a:rPr>
              <a:t>H t t p</a:t>
            </a:r>
            <a:r>
              <a:rPr lang="zh-TW" altLang="en-US" sz="2800" b="1" dirty="0" smtClean="0">
                <a:solidFill>
                  <a:srgbClr val="FF0000"/>
                </a:solidFill>
              </a:rPr>
              <a:t>：</a:t>
            </a:r>
            <a:r>
              <a:rPr lang="pl-PL" sz="2800" b="1" dirty="0" smtClean="0">
                <a:solidFill>
                  <a:srgbClr val="FF0000"/>
                </a:solidFill>
              </a:rPr>
              <a:t>/ / w w w . d a h – s h a n . c o m . t w</a:t>
            </a:r>
            <a:endParaRPr lang="zh-TW" altLang="en-US" sz="2800" dirty="0" smtClean="0">
              <a:solidFill>
                <a:srgbClr val="FF0000"/>
              </a:solidFill>
            </a:endParaRPr>
          </a:p>
          <a:p>
            <a:r>
              <a:rPr lang="zh-TW" altLang="en-US" sz="2800" dirty="0" smtClean="0">
                <a:solidFill>
                  <a:srgbClr val="FF0000"/>
                </a:solidFill>
              </a:rPr>
              <a:t>高雄市前鎮區和平二路</a:t>
            </a:r>
            <a:r>
              <a:rPr lang="en-US" altLang="zh-TW" sz="2800" dirty="0" smtClean="0">
                <a:solidFill>
                  <a:srgbClr val="FF0000"/>
                </a:solidFill>
              </a:rPr>
              <a:t>1-1</a:t>
            </a:r>
            <a:r>
              <a:rPr lang="zh-TW" altLang="en-US" sz="2800" dirty="0" smtClean="0">
                <a:solidFill>
                  <a:srgbClr val="FF0000"/>
                </a:solidFill>
              </a:rPr>
              <a:t>號</a:t>
            </a:r>
            <a:r>
              <a:rPr lang="en-US" altLang="zh-TW" sz="2800" dirty="0" smtClean="0">
                <a:solidFill>
                  <a:srgbClr val="FF0000"/>
                </a:solidFill>
              </a:rPr>
              <a:t>(</a:t>
            </a:r>
            <a:r>
              <a:rPr lang="zh-TW" altLang="en-US" sz="2800" dirty="0" smtClean="0">
                <a:solidFill>
                  <a:srgbClr val="FF0000"/>
                </a:solidFill>
              </a:rPr>
              <a:t>一心、和平路口</a:t>
            </a:r>
            <a:r>
              <a:rPr lang="en-US" altLang="zh-TW" sz="2800" dirty="0" smtClean="0">
                <a:solidFill>
                  <a:srgbClr val="FF0000"/>
                </a:solidFill>
              </a:rPr>
              <a:t>)</a:t>
            </a:r>
          </a:p>
          <a:p>
            <a:r>
              <a:rPr lang="en-US" altLang="zh-TW" sz="2800" dirty="0" smtClean="0">
                <a:solidFill>
                  <a:srgbClr val="FF0000"/>
                </a:solidFill>
              </a:rPr>
              <a:t>(07)716-7485</a:t>
            </a:r>
          </a:p>
          <a:p>
            <a:pPr lvl="1"/>
            <a:endParaRPr lang="en-US" altLang="zh-TW" sz="68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928671"/>
            <a:ext cx="7772400" cy="1214446"/>
          </a:xfrm>
        </p:spPr>
        <p:txBody>
          <a:bodyPr/>
          <a:lstStyle/>
          <a:p>
            <a:r>
              <a:rPr lang="zh-TW" altLang="en-US" dirty="0" smtClean="0"/>
              <a:t>電力電驛</a:t>
            </a:r>
            <a:r>
              <a:rPr lang="en-US" altLang="zh-TW" dirty="0" smtClean="0"/>
              <a:t>MK3P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41" y="2147888"/>
            <a:ext cx="8784977" cy="4138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928671"/>
            <a:ext cx="7772400" cy="928694"/>
          </a:xfrm>
        </p:spPr>
        <p:txBody>
          <a:bodyPr/>
          <a:lstStyle/>
          <a:p>
            <a:r>
              <a:rPr lang="zh-TW" altLang="en-US" dirty="0" smtClean="0"/>
              <a:t>限時電驛</a:t>
            </a:r>
            <a:r>
              <a:rPr lang="en-US" altLang="zh-TW" dirty="0" smtClean="0"/>
              <a:t>ON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500306"/>
            <a:ext cx="8373141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714356"/>
            <a:ext cx="7772400" cy="1470025"/>
          </a:xfrm>
        </p:spPr>
        <p:txBody>
          <a:bodyPr/>
          <a:lstStyle/>
          <a:p>
            <a:r>
              <a:rPr lang="zh-TW" altLang="en-US" dirty="0" smtClean="0"/>
              <a:t>限時電驛</a:t>
            </a:r>
            <a:r>
              <a:rPr lang="en-US" altLang="zh-TW" dirty="0" smtClean="0"/>
              <a:t>ON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2413852"/>
            <a:ext cx="4357718" cy="3927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一、</a:t>
            </a:r>
            <a:r>
              <a:rPr lang="en-US" altLang="zh-TW" dirty="0" smtClean="0"/>
              <a:t>NFB</a:t>
            </a:r>
            <a:r>
              <a:rPr lang="zh-TW" altLang="en-US" dirty="0" smtClean="0"/>
              <a:t>送電時，綠燈</a:t>
            </a:r>
            <a:r>
              <a:rPr lang="en-US" altLang="zh-TW" dirty="0" smtClean="0"/>
              <a:t>(GL)</a:t>
            </a:r>
            <a:r>
              <a:rPr lang="zh-TW" altLang="en-US" dirty="0" smtClean="0"/>
              <a:t>亮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554" y="857232"/>
            <a:ext cx="8992892" cy="5143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428596" y="714357"/>
            <a:ext cx="8029604" cy="5000660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二、檢測裝置按下按鈕開關</a:t>
            </a:r>
            <a:r>
              <a:rPr lang="en-US" altLang="zh-TW" dirty="0" smtClean="0"/>
              <a:t>(PB1</a:t>
            </a:r>
            <a:r>
              <a:rPr lang="zh-TW" altLang="en-US" dirty="0" smtClean="0"/>
              <a:t>至</a:t>
            </a:r>
            <a:r>
              <a:rPr lang="en-US" altLang="zh-TW" dirty="0" smtClean="0"/>
              <a:t>PB6)</a:t>
            </a:r>
            <a:r>
              <a:rPr lang="zh-TW" altLang="en-US" dirty="0" smtClean="0"/>
              <a:t>任一處時，對應指示燈</a:t>
            </a:r>
            <a:r>
              <a:rPr lang="en-US" altLang="zh-TW" dirty="0" smtClean="0"/>
              <a:t>(YL1</a:t>
            </a:r>
            <a:r>
              <a:rPr lang="zh-TW" altLang="en-US" dirty="0" smtClean="0"/>
              <a:t>至</a:t>
            </a:r>
            <a:r>
              <a:rPr lang="en-US" altLang="zh-TW" dirty="0" smtClean="0"/>
              <a:t>YL6)</a:t>
            </a:r>
            <a:r>
              <a:rPr lang="zh-TW" altLang="en-US" dirty="0" smtClean="0"/>
              <a:t>亮，</a:t>
            </a:r>
            <a:r>
              <a:rPr lang="en-US" altLang="zh-TW" dirty="0" smtClean="0"/>
              <a:t>BZ(</a:t>
            </a:r>
            <a:r>
              <a:rPr lang="zh-TW" altLang="en-US" dirty="0" smtClean="0"/>
              <a:t>蜂鳴器</a:t>
            </a:r>
            <a:r>
              <a:rPr lang="en-US" altLang="zh-TW" dirty="0" smtClean="0"/>
              <a:t>)</a:t>
            </a:r>
            <a:r>
              <a:rPr lang="zh-TW" altLang="en-US" dirty="0" smtClean="0"/>
              <a:t>響。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 flipV="1">
            <a:off x="1371600" y="5638799"/>
            <a:ext cx="2914648" cy="45719"/>
          </a:xfrm>
        </p:spPr>
        <p:txBody>
          <a:bodyPr>
            <a:normAutofit fontScale="25000" lnSpcReduction="20000"/>
          </a:bodyPr>
          <a:lstStyle/>
          <a:p>
            <a:endParaRPr lang="zh-TW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85786" y="785795"/>
            <a:ext cx="7672414" cy="1428759"/>
          </a:xfrm>
        </p:spPr>
        <p:txBody>
          <a:bodyPr/>
          <a:lstStyle/>
          <a:p>
            <a:r>
              <a:rPr lang="zh-TW" altLang="en-US" dirty="0" smtClean="0"/>
              <a:t>按下按鈕開關</a:t>
            </a:r>
            <a:r>
              <a:rPr lang="en-US" altLang="zh-TW" dirty="0" smtClean="0"/>
              <a:t>PB1</a:t>
            </a:r>
            <a:r>
              <a:rPr lang="zh-TW" altLang="en-US" dirty="0" smtClean="0"/>
              <a:t>時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219" y="3643314"/>
            <a:ext cx="8922781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</TotalTime>
  <Words>446</Words>
  <Application>Microsoft Office PowerPoint</Application>
  <PresentationFormat>如螢幕大小 (4:3)</PresentationFormat>
  <Paragraphs>28</Paragraphs>
  <Slides>23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23</vt:i4>
      </vt:variant>
    </vt:vector>
  </HeadingPairs>
  <TitlesOfParts>
    <vt:vector size="24" baseType="lpstr">
      <vt:lpstr>Office 佈景主題</vt:lpstr>
      <vt:lpstr> 大山電機補習班 (乙級變壓器裝修)  第六題：032-850206</vt:lpstr>
      <vt:lpstr>電力電驛MK2P</vt:lpstr>
      <vt:lpstr>電力電驛MK3P</vt:lpstr>
      <vt:lpstr>限時電驛ON</vt:lpstr>
      <vt:lpstr>限時電驛ON</vt:lpstr>
      <vt:lpstr>一、NFB送電時，綠燈(GL)亮</vt:lpstr>
      <vt:lpstr>投影片 7</vt:lpstr>
      <vt:lpstr>二、檢測裝置按下按鈕開關(PB1至PB6)任一處時，對應指示燈(YL1至YL6)亮，BZ(蜂鳴器)響。</vt:lpstr>
      <vt:lpstr>按下按鈕開關PB1時</vt:lpstr>
      <vt:lpstr>按下按鈕開關PB2時</vt:lpstr>
      <vt:lpstr>按下按鈕開關PB3時</vt:lpstr>
      <vt:lpstr>按下按鈕開關PB4時</vt:lpstr>
      <vt:lpstr>按下按鈕開關PB5時</vt:lpstr>
      <vt:lpstr>按下按鈕開關PB6時</vt:lpstr>
      <vt:lpstr>三、在正常情況下按TEST鈕，檢測裝置指示燈(YL1至YL6)皆亮，BZ(蜂鳴器)響</vt:lpstr>
      <vt:lpstr>四、COS1(選擇開關)置於AUTO(自動)位置時，若COS2轉至ON導通時，則MC1激磁作動，綠燈(GL)熄，白燈(WL)亮。(M1冷卻風扇運轉)</vt:lpstr>
      <vt:lpstr>五、T計時到，M2激磁，白燈(WL)熄，紅燈(RL)亮(M2冷卻風扇也加入運轉)</vt:lpstr>
      <vt:lpstr>六、 COS1(選擇開關)置於MANU(手動)位置時，或COS2置於OFF時，MC1-MC2失磁，紅燈(RL)熄，綠燈(GL)亮，風扇停止運轉。 </vt:lpstr>
      <vt:lpstr>七-1、COS1(選擇開關)置於MANU(手動)位置時按ON鈕，MC1激磁，綠燈(GL)熄，白燈(WL)亮， (M1冷卻風扇運轉)</vt:lpstr>
      <vt:lpstr>七-2 T計時到，M2激磁，白燈(WL)熄，紅燈(RL)亮(M2冷卻風扇加入運轉)</vt:lpstr>
      <vt:lpstr>八、按OFF鈕，MC1及MC2失磁，紅燈(RL)熄，綠燈(GL)亮，風扇停止運轉。 </vt:lpstr>
      <vt:lpstr>九、運轉中任一組冷卻風扇過載(TH-RY1或TH-RY2)動作時，該組風扇停止運轉，其他風扇不受影響，此時紅燈(RL)熄，黃燈(YL)亮。</vt:lpstr>
      <vt:lpstr>介紹完畢</vt:lpstr>
    </vt:vector>
  </TitlesOfParts>
  <Company>C.M.T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第六題：032-850206</dc:title>
  <dc:creator>大山</dc:creator>
  <cp:lastModifiedBy>大山</cp:lastModifiedBy>
  <cp:revision>25</cp:revision>
  <dcterms:created xsi:type="dcterms:W3CDTF">2020-08-19T07:01:03Z</dcterms:created>
  <dcterms:modified xsi:type="dcterms:W3CDTF">2020-09-04T04:26:28Z</dcterms:modified>
</cp:coreProperties>
</file>